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89" r:id="rId3"/>
    <p:sldId id="290" r:id="rId4"/>
    <p:sldId id="291" r:id="rId5"/>
    <p:sldId id="280" r:id="rId6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11437F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4660" autoAdjust="0"/>
  </p:normalViewPr>
  <p:slideViewPr>
    <p:cSldViewPr>
      <p:cViewPr varScale="1">
        <p:scale>
          <a:sx n="215" d="100"/>
          <a:sy n="215" d="100"/>
        </p:scale>
        <p:origin x="1068" y="16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05E53-FF87-4C4E-9EAA-3373FB483F83}" type="datetimeFigureOut">
              <a:rPr lang="ru-RU" smtClean="0"/>
              <a:t>15.07.2025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59247-A039-4F1B-9E69-B075B4FAB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46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5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81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6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7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701" y="1397095"/>
            <a:ext cx="4051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отзыва ролей</a:t>
            </a:r>
          </a:p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ПОИБ СОБИ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451" y="54949"/>
            <a:ext cx="3568249" cy="33107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600" dirty="0">
                <a:solidFill>
                  <a:srgbClr val="11437F"/>
                </a:solidFill>
              </a:rPr>
            </a:br>
            <a:r>
              <a:rPr lang="ru-RU" sz="600" dirty="0">
                <a:solidFill>
                  <a:srgbClr val="11437F"/>
                </a:solidFill>
              </a:rPr>
              <a:t>ПО САРАТОВСКОЙ ОБЛАСТИ</a:t>
            </a:r>
            <a:endParaRPr lang="id-ID" sz="600" dirty="0">
              <a:solidFill>
                <a:srgbClr val="11437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51759" y="349387"/>
            <a:ext cx="4756150" cy="688959"/>
            <a:chOff x="31750" y="317654"/>
            <a:chExt cx="4756150" cy="688959"/>
          </a:xfrm>
        </p:grpSpPr>
        <p:sp>
          <p:nvSpPr>
            <p:cNvPr id="13" name="TextBox 12"/>
            <p:cNvSpPr txBox="1"/>
            <p:nvPr/>
          </p:nvSpPr>
          <p:spPr>
            <a:xfrm>
              <a:off x="31750" y="317654"/>
              <a:ext cx="4756150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Удаление ранее назначенных ролей осуществляется по заявке в ПОИБ СОБИ.</a:t>
              </a:r>
            </a:p>
            <a:p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создания заявки необходимо:</a:t>
              </a:r>
              <a:b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3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900" b="1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Шаг 1. </a:t>
              </a:r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Перейти во вкладку «Роли» пользователя, которому необходимо отозвать роль</a:t>
              </a:r>
              <a:endPara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1750" y="775781"/>
              <a:ext cx="368935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b="1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Шаг 2</a:t>
              </a:r>
              <a:r>
                <a:rPr lang="ru-RU" sz="900" b="1" dirty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900" dirty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Нажать на кнопку «</a:t>
              </a:r>
              <a:r>
                <a:rPr lang="ru-RU" sz="900" dirty="0" smtClean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Изменить» </a:t>
              </a:r>
              <a:r>
                <a:rPr lang="ru-RU" sz="900" dirty="0">
                  <a:solidFill>
                    <a:srgbClr val="1143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левом нижнем углу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152515" y="1031877"/>
            <a:ext cx="4168785" cy="2275631"/>
            <a:chOff x="1152515" y="1031877"/>
            <a:chExt cx="4168785" cy="2275631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8868" y="1349285"/>
              <a:ext cx="3750460" cy="1509402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5"/>
            <a:srcRect t="24388" b="69301"/>
            <a:stretch/>
          </p:blipFill>
          <p:spPr>
            <a:xfrm>
              <a:off x="1189286" y="1214038"/>
              <a:ext cx="4132014" cy="122639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5"/>
            <a:srcRect b="88235"/>
            <a:stretch/>
          </p:blipFill>
          <p:spPr>
            <a:xfrm>
              <a:off x="1152515" y="1031877"/>
              <a:ext cx="4132014" cy="228600"/>
            </a:xfrm>
            <a:prstGeom prst="rect">
              <a:avLst/>
            </a:prstGeom>
          </p:spPr>
        </p:pic>
        <p:sp>
          <p:nvSpPr>
            <p:cNvPr id="16" name="Скругленный прямоугольник 15"/>
            <p:cNvSpPr/>
            <p:nvPr/>
          </p:nvSpPr>
          <p:spPr>
            <a:xfrm>
              <a:off x="2708797" y="1042767"/>
              <a:ext cx="533400" cy="20786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136107" y="1181500"/>
              <a:ext cx="2383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200" b="1" dirty="0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6"/>
            <a:srcRect l="4118" t="94055"/>
            <a:stretch/>
          </p:blipFill>
          <p:spPr>
            <a:xfrm>
              <a:off x="1296677" y="2965299"/>
              <a:ext cx="3678860" cy="138371"/>
            </a:xfrm>
            <a:prstGeom prst="rect">
              <a:avLst/>
            </a:prstGeom>
          </p:spPr>
        </p:pic>
        <p:sp>
          <p:nvSpPr>
            <p:cNvPr id="14" name="Скругленный прямоугольник 13"/>
            <p:cNvSpPr/>
            <p:nvPr/>
          </p:nvSpPr>
          <p:spPr>
            <a:xfrm>
              <a:off x="1304914" y="2961143"/>
              <a:ext cx="533400" cy="20786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762114" y="3030509"/>
              <a:ext cx="2383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9990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489218" y="849672"/>
            <a:ext cx="4787363" cy="2195402"/>
            <a:chOff x="749300" y="936625"/>
            <a:chExt cx="4787363" cy="2195402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/>
            <a:srcRect l="3208" t="6102" r="5348" b="10748"/>
            <a:stretch/>
          </p:blipFill>
          <p:spPr>
            <a:xfrm>
              <a:off x="749300" y="936625"/>
              <a:ext cx="4343400" cy="1905000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8985" y="1400124"/>
              <a:ext cx="3389587" cy="1441501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1708" y="2808946"/>
              <a:ext cx="1700212" cy="323081"/>
            </a:xfrm>
            <a:prstGeom prst="rect">
              <a:avLst/>
            </a:prstGeom>
          </p:spPr>
        </p:pic>
        <p:sp>
          <p:nvSpPr>
            <p:cNvPr id="21" name="Скругленный прямоугольник 20"/>
            <p:cNvSpPr/>
            <p:nvPr/>
          </p:nvSpPr>
          <p:spPr>
            <a:xfrm>
              <a:off x="2197454" y="1948690"/>
              <a:ext cx="208899" cy="199183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962166" y="1792229"/>
              <a:ext cx="2383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ru-RU" sz="1200" b="1" dirty="0"/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4792941" y="2892009"/>
              <a:ext cx="533400" cy="207866"/>
            </a:xfrm>
            <a:prstGeom prst="round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298290" y="2753509"/>
              <a:ext cx="23837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ru-RU" sz="1200" b="1" dirty="0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520700" y="427492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Снять галочку с роли, которую необходимо отозвать</a:t>
            </a: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кнопку «Продолжить»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25933" t="2779" r="23044" b="16118"/>
          <a:stretch/>
        </p:blipFill>
        <p:spPr>
          <a:xfrm>
            <a:off x="2343986" y="660403"/>
            <a:ext cx="1593468" cy="1295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1800" y="420285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5.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создаваемую заявку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1800" y="212682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процедуры подписания отобразится номер созданной заявки на изменение ролей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/>
          <a:srcRect l="18067" t="12971" r="18826" b="13170"/>
          <a:stretch/>
        </p:blipFill>
        <p:spPr>
          <a:xfrm>
            <a:off x="4011611" y="698498"/>
            <a:ext cx="1676400" cy="990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Прямоугольник 31"/>
          <p:cNvSpPr/>
          <p:nvPr/>
        </p:nvSpPr>
        <p:spPr>
          <a:xfrm>
            <a:off x="452437" y="2841625"/>
            <a:ext cx="271780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будет исполнена в течение 3 рабочих дней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19" y="673077"/>
            <a:ext cx="2249710" cy="11484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t="16109" b="17681"/>
          <a:stretch/>
        </p:blipFill>
        <p:spPr>
          <a:xfrm>
            <a:off x="1680369" y="2384424"/>
            <a:ext cx="2405062" cy="381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751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96900" y="511434"/>
            <a:ext cx="45059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выдачи МЧД необходимо осуществить отзыв</a:t>
            </a:r>
            <a:r>
              <a:rPr lang="en-US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назначенных по заявкам ролей: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18473" y="27941"/>
            <a:ext cx="1983431" cy="330321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00" dirty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500" dirty="0">
                <a:solidFill>
                  <a:srgbClr val="11437F"/>
                </a:solidFill>
              </a:rPr>
            </a:br>
            <a:r>
              <a:rPr lang="ru-RU" sz="500" dirty="0">
                <a:solidFill>
                  <a:srgbClr val="11437F"/>
                </a:solidFill>
              </a:rPr>
              <a:t>ПО САРАТОВСКОЙ ОБЛАСТИ</a:t>
            </a:r>
            <a:endParaRPr lang="id-ID" sz="500" dirty="0">
              <a:solidFill>
                <a:srgbClr val="11437F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679388"/>
              </p:ext>
            </p:extLst>
          </p:nvPr>
        </p:nvGraphicFramePr>
        <p:xfrm>
          <a:off x="823912" y="1089025"/>
          <a:ext cx="4117975" cy="1452598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4117975">
                  <a:extLst>
                    <a:ext uri="{9D8B030D-6E8A-4147-A177-3AD203B41FA5}">
                      <a16:colId xmlns:a16="http://schemas.microsoft.com/office/drawing/2014/main" val="760057496"/>
                    </a:ext>
                  </a:extLst>
                </a:gridCol>
              </a:tblGrid>
              <a:tr h="428398">
                <a:tc>
                  <a:txBody>
                    <a:bodyPr/>
                    <a:lstStyle/>
                    <a:p>
                      <a:pPr fontAlgn="t"/>
                      <a:r>
                        <a:rPr lang="ru-RU" sz="700" u="none" strike="noStrike" dirty="0" smtClean="0">
                          <a:effectLst/>
                        </a:rPr>
                        <a:t>ПУД_003 ЛК АДБ. Утверждение Руководитель (уполномоченное лицо)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02657"/>
                  </a:ext>
                </a:extLst>
              </a:tr>
              <a:tr h="341400">
                <a:tc>
                  <a:txBody>
                    <a:bodyPr/>
                    <a:lstStyle/>
                    <a:p>
                      <a:pPr fontAlgn="t"/>
                      <a:r>
                        <a:rPr lang="ru-RU" sz="700" u="none" strike="noStrike" dirty="0" smtClean="0">
                          <a:effectLst/>
                        </a:rPr>
                        <a:t>ПУД_004 ЛК АДБ. Утверждение Главный бухгалтер (уполномоченное лицо)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9520643"/>
                  </a:ext>
                </a:extLst>
              </a:tr>
              <a:tr h="341400">
                <a:tc>
                  <a:txBody>
                    <a:bodyPr/>
                    <a:lstStyle/>
                    <a:p>
                      <a:pPr fontAlgn="t"/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ПУД_005 ЛК АДБ. Просмотр данных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201061"/>
                  </a:ext>
                </a:extLst>
              </a:tr>
              <a:tr h="341400">
                <a:tc>
                  <a:txBody>
                    <a:bodyPr/>
                    <a:lstStyle/>
                    <a:p>
                      <a:pPr marL="0" marR="0" lvl="0" indent="0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ПУД_007 ЛК АДБ. Назначение замещающих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507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4393</TotalTime>
  <Words>189</Words>
  <Application>Microsoft Office PowerPoint</Application>
  <PresentationFormat>Произвольный</PresentationFormat>
  <Paragraphs>31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Копченко Анастасия Викторовна</cp:lastModifiedBy>
  <cp:revision>273</cp:revision>
  <cp:lastPrinted>2024-10-02T07:16:13Z</cp:lastPrinted>
  <dcterms:created xsi:type="dcterms:W3CDTF">2019-07-31T16:47:50Z</dcterms:created>
  <dcterms:modified xsi:type="dcterms:W3CDTF">2025-07-15T08:33:55Z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